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FF9933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5073D-28E8-4FAD-82A2-A624DBD3238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370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3616D-5501-4295-9D13-02F996D0680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885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C38D1-FE9D-42C8-A53A-A8F02D4629D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7831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9A0B5-5592-4E84-B6EC-B995550DFA5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753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CBE88-A4F4-4E1B-83EC-63905B83B9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15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E7D45-8E98-492F-8871-0CB63F75F46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82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26980-5127-4494-BA19-EB2F0617B75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621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041D2-C548-4E0F-8E5B-0BC157E92C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80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04A08-2D21-4942-8012-231D294A18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5245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3D41E-6865-47F4-A08E-934FE256773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22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E4183-FE6E-4937-B6C9-9A888BE030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767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3521E26-857C-49DE-B27F-6554B9492F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68313" y="0"/>
            <a:ext cx="83518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fr-FR" sz="2400" dirty="0">
                <a:solidFill>
                  <a:schemeClr val="tx2"/>
                </a:solidFill>
                <a:latin typeface="Century Gothic" pitchFamily="34" charset="0"/>
              </a:rPr>
              <a:t>Du 18 au 22 Mars 2024</a:t>
            </a:r>
          </a:p>
          <a:p>
            <a:r>
              <a:rPr lang="fr-FR" sz="2400" dirty="0">
                <a:solidFill>
                  <a:schemeClr val="tx2"/>
                </a:solidFill>
                <a:latin typeface="Century Gothic" pitchFamily="34" charset="0"/>
              </a:rPr>
              <a:t>Votre restaurant vous propose :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65150" y="1157288"/>
            <a:ext cx="8280400" cy="73025"/>
          </a:xfrm>
          <a:prstGeom prst="rect">
            <a:avLst/>
          </a:prstGeom>
          <a:solidFill>
            <a:srgbClr val="29292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fr-FR" sz="240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66738" y="1582579"/>
            <a:ext cx="5757862" cy="553998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/>
            <a:r>
              <a:rPr lang="fr-FR" sz="1000" dirty="0">
                <a:latin typeface="Century Gothic" pitchFamily="34" charset="0"/>
              </a:rPr>
              <a:t>.  Noix de jambon marinée</a:t>
            </a:r>
          </a:p>
          <a:p>
            <a:pPr marL="0" indent="0" eaLnBrk="1" hangingPunct="1"/>
            <a:r>
              <a:rPr lang="fr-FR" sz="1000" dirty="0">
                <a:latin typeface="Century Gothic" pitchFamily="34" charset="0"/>
              </a:rPr>
              <a:t>.  Crozet façon risotto aux poireaux  VG</a:t>
            </a:r>
            <a:endParaRPr lang="fr-FR" sz="1000" dirty="0">
              <a:solidFill>
                <a:srgbClr val="FF0000"/>
              </a:solidFill>
              <a:latin typeface="Century Gothic" pitchFamily="34" charset="0"/>
            </a:endParaRPr>
          </a:p>
          <a:p>
            <a:pPr marL="0" indent="0" eaLnBrk="1" hangingPunct="1"/>
            <a:r>
              <a:rPr lang="fr-FR" sz="1000" dirty="0">
                <a:latin typeface="Century Gothic" pitchFamily="34" charset="0"/>
              </a:rPr>
              <a:t>.  Filet de merlu	   	Grillade: Steak haché 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73088" y="1268413"/>
            <a:ext cx="5761037" cy="3048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400" b="1">
                <a:solidFill>
                  <a:schemeClr val="bg1"/>
                </a:solidFill>
                <a:latin typeface="Century Gothic" pitchFamily="34" charset="0"/>
              </a:rPr>
              <a:t>Lundi    		</a:t>
            </a:r>
            <a:endParaRPr lang="fr-FR" sz="10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69913" y="2667000"/>
            <a:ext cx="5764212" cy="553998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fr-FR" sz="1000" dirty="0">
                <a:latin typeface="Century Gothic" pitchFamily="34" charset="0"/>
              </a:rPr>
              <a:t>Tournedos de dinde </a:t>
            </a:r>
          </a:p>
          <a:p>
            <a:pPr eaLnBrk="1" hangingPunct="1">
              <a:buFont typeface="Arial" charset="0"/>
              <a:buChar char="•"/>
            </a:pPr>
            <a:r>
              <a:rPr lang="fr-FR" sz="1000" dirty="0">
                <a:latin typeface="Century Gothic" pitchFamily="34" charset="0"/>
              </a:rPr>
              <a:t>Tortelli au saumon</a:t>
            </a:r>
          </a:p>
          <a:p>
            <a:pPr eaLnBrk="1" hangingPunct="1">
              <a:buFont typeface="Arial" charset="0"/>
              <a:buChar char="•"/>
            </a:pPr>
            <a:r>
              <a:rPr lang="fr-FR" sz="1000" dirty="0">
                <a:latin typeface="Century Gothic" pitchFamily="34" charset="0"/>
              </a:rPr>
              <a:t>Chou fleur Tikka Massala VG	   Grillade: Steak haché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547688" y="3560763"/>
            <a:ext cx="5746750" cy="553998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fr-FR" sz="1000" dirty="0">
                <a:latin typeface="Century Gothic" pitchFamily="34" charset="0"/>
              </a:rPr>
              <a:t>Galette champignons VG	 </a:t>
            </a:r>
          </a:p>
          <a:p>
            <a:pPr eaLnBrk="1" hangingPunct="1">
              <a:buFont typeface="Arial" charset="0"/>
              <a:buChar char="•"/>
            </a:pPr>
            <a:r>
              <a:rPr lang="fr-FR" sz="1000" dirty="0">
                <a:latin typeface="Century Gothic" pitchFamily="34" charset="0"/>
              </a:rPr>
              <a:t>Filet de plie curcuma lait de coco</a:t>
            </a:r>
          </a:p>
          <a:p>
            <a:pPr eaLnBrk="1" hangingPunct="1">
              <a:buFont typeface="Arial" charset="0"/>
              <a:buChar char="•"/>
            </a:pPr>
            <a:r>
              <a:rPr lang="fr-FR" sz="1000" dirty="0">
                <a:latin typeface="Century Gothic" pitchFamily="34" charset="0"/>
              </a:rPr>
              <a:t>Steak haché grillé  </a:t>
            </a:r>
            <a:r>
              <a:rPr lang="fr-FR" sz="1000" dirty="0">
                <a:solidFill>
                  <a:srgbClr val="FF0000"/>
                </a:solidFill>
                <a:latin typeface="Century Gothic" pitchFamily="34" charset="0"/>
              </a:rPr>
              <a:t> FRITES</a:t>
            </a:r>
            <a:r>
              <a:rPr lang="fr-FR" sz="1000" dirty="0">
                <a:latin typeface="Century Gothic" pitchFamily="34" charset="0"/>
              </a:rPr>
              <a:t>		Grillade: Steak haché  + grillade	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533400" y="5562600"/>
            <a:ext cx="5751513" cy="4001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fr-FR" sz="1000" dirty="0">
                <a:latin typeface="Century Gothic" pitchFamily="34" charset="0"/>
              </a:rPr>
              <a:t>Piccata de porc</a:t>
            </a:r>
          </a:p>
          <a:p>
            <a:pPr eaLnBrk="1" hangingPunct="1">
              <a:buFont typeface="Arial" charset="0"/>
              <a:buChar char="•"/>
            </a:pPr>
            <a:r>
              <a:rPr lang="fr-FR" sz="1000" dirty="0">
                <a:latin typeface="Century Gothic" pitchFamily="34" charset="0"/>
              </a:rPr>
              <a:t>Calamars panés	Grillade: Steak haché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533400" y="5257800"/>
            <a:ext cx="5761038" cy="3048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400" b="1">
                <a:solidFill>
                  <a:schemeClr val="bg1"/>
                </a:solidFill>
                <a:latin typeface="Century Gothic" pitchFamily="34" charset="0"/>
              </a:rPr>
              <a:t>Vendredi      			</a:t>
            </a:r>
            <a:endParaRPr lang="fr-FR" sz="10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547688" y="3255963"/>
            <a:ext cx="5761037" cy="3048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400" b="1">
                <a:solidFill>
                  <a:schemeClr val="bg1"/>
                </a:solidFill>
                <a:latin typeface="Century Gothic" pitchFamily="34" charset="0"/>
              </a:rPr>
              <a:t>Mercredi		 </a:t>
            </a:r>
            <a:endParaRPr lang="fr-FR" sz="100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569913" y="2286000"/>
            <a:ext cx="5761037" cy="3048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sz="1400" b="1" dirty="0">
                <a:solidFill>
                  <a:schemeClr val="bg1"/>
                </a:solidFill>
                <a:latin typeface="Century Gothic" pitchFamily="34" charset="0"/>
              </a:rPr>
              <a:t>Mardi: </a:t>
            </a:r>
            <a:endParaRPr lang="fr-FR" sz="1000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060" name="Text Box 15"/>
          <p:cNvSpPr txBox="1">
            <a:spLocks noChangeArrowheads="1"/>
          </p:cNvSpPr>
          <p:nvPr/>
        </p:nvSpPr>
        <p:spPr bwMode="auto">
          <a:xfrm>
            <a:off x="533400" y="4267200"/>
            <a:ext cx="5791200" cy="3079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sz="1400" b="1" dirty="0">
                <a:solidFill>
                  <a:schemeClr val="bg1"/>
                </a:solidFill>
                <a:latin typeface="Century Gothic" pitchFamily="34" charset="0"/>
              </a:rPr>
              <a:t>Jeudi   		</a:t>
            </a:r>
            <a:r>
              <a:rPr lang="fr-FR" sz="1400" b="1" dirty="0">
                <a:solidFill>
                  <a:srgbClr val="FFFF00"/>
                </a:solidFill>
                <a:latin typeface="Century Gothic" pitchFamily="34" charset="0"/>
              </a:rPr>
              <a:t>    </a:t>
            </a:r>
            <a:r>
              <a:rPr lang="fr-FR" sz="1400" b="1" dirty="0">
                <a:solidFill>
                  <a:schemeClr val="bg1"/>
                </a:solidFill>
                <a:latin typeface="Century Gothic" pitchFamily="34" charset="0"/>
              </a:rPr>
              <a:t>		</a:t>
            </a:r>
            <a:endParaRPr lang="fr-FR" sz="10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061" name="Text Box 16"/>
          <p:cNvSpPr txBox="1">
            <a:spLocks noChangeArrowheads="1"/>
          </p:cNvSpPr>
          <p:nvPr/>
        </p:nvSpPr>
        <p:spPr bwMode="auto">
          <a:xfrm>
            <a:off x="533400" y="4572000"/>
            <a:ext cx="5751513" cy="553998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714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fr-FR" sz="1000" dirty="0">
                <a:latin typeface="Century Gothic" pitchFamily="34" charset="0"/>
              </a:rPr>
              <a:t>Cuisse de poulet rôti</a:t>
            </a:r>
          </a:p>
          <a:p>
            <a:pPr eaLnBrk="1" hangingPunct="1">
              <a:buFont typeface="Arial" charset="0"/>
              <a:buChar char="•"/>
            </a:pPr>
            <a:r>
              <a:rPr lang="fr-FR" sz="1000" dirty="0">
                <a:latin typeface="Century Gothic" pitchFamily="34" charset="0"/>
              </a:rPr>
              <a:t>Colin tomate basilic</a:t>
            </a:r>
          </a:p>
          <a:p>
            <a:pPr eaLnBrk="1" hangingPunct="1">
              <a:buFont typeface="Arial" charset="0"/>
              <a:buChar char="•"/>
            </a:pPr>
            <a:r>
              <a:rPr lang="fr-FR" sz="1000" dirty="0">
                <a:latin typeface="Century Gothic" pitchFamily="34" charset="0"/>
              </a:rPr>
              <a:t>Pizza 3 fromages VG		Grillade: Steak haché </a:t>
            </a:r>
            <a:endParaRPr lang="fr-FR" sz="1000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062" name="Text Box 17"/>
          <p:cNvSpPr txBox="1">
            <a:spLocks noChangeArrowheads="1"/>
          </p:cNvSpPr>
          <p:nvPr/>
        </p:nvSpPr>
        <p:spPr bwMode="auto">
          <a:xfrm>
            <a:off x="0" y="6477000"/>
            <a:ext cx="8915400" cy="366713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>
                <a:solidFill>
                  <a:srgbClr val="333333"/>
                </a:solidFill>
              </a:rPr>
              <a:t>Toute l’équipe vous souhaite un bon appétit </a:t>
            </a:r>
          </a:p>
        </p:txBody>
      </p:sp>
      <p:pic>
        <p:nvPicPr>
          <p:cNvPr id="2063" name="Picture 18" descr="2007-08 le 13 Grat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143000"/>
            <a:ext cx="1981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19" descr="papillotte saum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343400"/>
            <a:ext cx="1981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Picture 20" descr="20060916N_036_500_carott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743200"/>
            <a:ext cx="1981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2222</TotalTime>
  <Words>129</Words>
  <Application>Microsoft Office PowerPoint</Application>
  <PresentationFormat>Affichage à l'écran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Times New Roman</vt:lpstr>
      <vt:lpstr>Modèle par défaut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CAFTH889</dc:creator>
  <cp:lastModifiedBy>Virginie LANGE</cp:lastModifiedBy>
  <cp:revision>393</cp:revision>
  <cp:lastPrinted>2019-11-05T08:23:11Z</cp:lastPrinted>
  <dcterms:created xsi:type="dcterms:W3CDTF">1601-01-01T00:00:00Z</dcterms:created>
  <dcterms:modified xsi:type="dcterms:W3CDTF">2024-03-15T14:25:45Z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