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187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FF99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5073D-28E8-4FAD-82A2-A624DBD323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70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3616D-5501-4295-9D13-02F996D068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88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C38D1-FE9D-42C8-A53A-A8F02D4629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83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9A0B5-5592-4E84-B6EC-B995550DFA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75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CBE88-A4F4-4E1B-83EC-63905B83B9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15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E7D45-8E98-492F-8871-0CB63F75F4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82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6980-5127-4494-BA19-EB2F0617B7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62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041D2-C548-4E0F-8E5B-0BC157E92C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80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04A08-2D21-4942-8012-231D294A18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24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3D41E-6865-47F4-A08E-934FE25677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2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E4183-FE6E-4937-B6C9-9A888BE030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76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521E26-857C-49DE-B27F-6554B9492F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8313" y="0"/>
            <a:ext cx="83518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fr-FR" sz="2400" dirty="0">
                <a:solidFill>
                  <a:schemeClr val="tx2"/>
                </a:solidFill>
                <a:latin typeface="Century Gothic" pitchFamily="34" charset="0"/>
              </a:rPr>
              <a:t>Du </a:t>
            </a:r>
            <a:r>
              <a:rPr lang="fr-FR" sz="2400" dirty="0" smtClean="0">
                <a:solidFill>
                  <a:schemeClr val="tx2"/>
                </a:solidFill>
                <a:latin typeface="Century Gothic" pitchFamily="34" charset="0"/>
              </a:rPr>
              <a:t>27</a:t>
            </a:r>
            <a:r>
              <a:rPr lang="fr-FR" sz="2400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fr-FR" sz="2400" dirty="0" smtClean="0">
                <a:solidFill>
                  <a:schemeClr val="tx2"/>
                </a:solidFill>
                <a:latin typeface="Century Gothic" pitchFamily="34" charset="0"/>
              </a:rPr>
              <a:t>au </a:t>
            </a:r>
            <a:r>
              <a:rPr lang="fr-FR" sz="2400" dirty="0" smtClean="0">
                <a:solidFill>
                  <a:schemeClr val="tx2"/>
                </a:solidFill>
                <a:latin typeface="Century Gothic" pitchFamily="34" charset="0"/>
              </a:rPr>
              <a:t>31</a:t>
            </a:r>
            <a:r>
              <a:rPr lang="fr-FR" sz="2400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fr-FR" sz="2400" dirty="0" smtClean="0">
                <a:solidFill>
                  <a:schemeClr val="tx2"/>
                </a:solidFill>
                <a:latin typeface="Century Gothic" pitchFamily="34" charset="0"/>
              </a:rPr>
              <a:t>janvier 2020</a:t>
            </a:r>
            <a:endParaRPr lang="fr-FR" sz="2400" dirty="0">
              <a:solidFill>
                <a:schemeClr val="tx2"/>
              </a:solidFill>
              <a:latin typeface="Century Gothic" pitchFamily="34" charset="0"/>
            </a:endParaRPr>
          </a:p>
          <a:p>
            <a:r>
              <a:rPr lang="fr-FR" sz="2400" dirty="0">
                <a:solidFill>
                  <a:schemeClr val="tx2"/>
                </a:solidFill>
                <a:latin typeface="Century Gothic" pitchFamily="34" charset="0"/>
              </a:rPr>
              <a:t>Votre restaurant vous propose :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65150" y="1157288"/>
            <a:ext cx="8280400" cy="73025"/>
          </a:xfrm>
          <a:prstGeom prst="rect">
            <a:avLst/>
          </a:prstGeom>
          <a:solidFill>
            <a:srgbClr val="2929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66738" y="1582579"/>
            <a:ext cx="5757862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/>
            <a:r>
              <a:rPr lang="fr-FR" sz="1000" dirty="0" smtClean="0">
                <a:latin typeface="Century Gothic" pitchFamily="34" charset="0"/>
              </a:rPr>
              <a:t>. </a:t>
            </a:r>
            <a:r>
              <a:rPr lang="fr-FR" sz="1000" dirty="0" smtClean="0">
                <a:latin typeface="Century Gothic" pitchFamily="34" charset="0"/>
              </a:rPr>
              <a:t>Filet de dinde</a:t>
            </a:r>
            <a:r>
              <a:rPr lang="fr-FR" sz="1000" dirty="0" smtClean="0">
                <a:latin typeface="Century Gothic" pitchFamily="34" charset="0"/>
              </a:rPr>
              <a:t>(formule </a:t>
            </a:r>
            <a:r>
              <a:rPr lang="fr-FR" sz="1000" dirty="0" smtClean="0">
                <a:latin typeface="Century Gothic" pitchFamily="34" charset="0"/>
              </a:rPr>
              <a:t>8</a:t>
            </a:r>
            <a:r>
              <a:rPr lang="fr-FR" sz="1000" dirty="0" smtClean="0">
                <a:latin typeface="Century Gothic" pitchFamily="34" charset="0"/>
              </a:rPr>
              <a:t>€</a:t>
            </a:r>
            <a:r>
              <a:rPr lang="fr-FR" sz="1000" dirty="0" smtClean="0">
                <a:latin typeface="Century Gothic" pitchFamily="34" charset="0"/>
              </a:rPr>
              <a:t>30</a:t>
            </a:r>
            <a:r>
              <a:rPr lang="fr-FR" sz="1000" dirty="0" smtClean="0">
                <a:latin typeface="Century Gothic" pitchFamily="34" charset="0"/>
              </a:rPr>
              <a:t>)</a:t>
            </a:r>
            <a:endParaRPr lang="fr-FR" sz="1000" dirty="0" smtClean="0">
              <a:latin typeface="Century Gothic" pitchFamily="34" charset="0"/>
            </a:endParaRPr>
          </a:p>
          <a:p>
            <a:pPr marL="0" indent="0" eaLnBrk="1" hangingPunct="1"/>
            <a:r>
              <a:rPr lang="fr-FR" sz="1000" dirty="0" smtClean="0">
                <a:latin typeface="Century Gothic" pitchFamily="34" charset="0"/>
              </a:rPr>
              <a:t>. </a:t>
            </a:r>
            <a:r>
              <a:rPr lang="fr-FR" sz="1000" dirty="0">
                <a:latin typeface="Century Gothic" pitchFamily="34" charset="0"/>
              </a:rPr>
              <a:t>M</a:t>
            </a:r>
            <a:r>
              <a:rPr lang="fr-FR" sz="1000" dirty="0" smtClean="0">
                <a:latin typeface="Century Gothic" pitchFamily="34" charset="0"/>
              </a:rPr>
              <a:t>erlu</a:t>
            </a:r>
            <a:r>
              <a:rPr lang="fr-FR" sz="1000" dirty="0" smtClean="0">
                <a:latin typeface="Century Gothic" pitchFamily="34" charset="0"/>
              </a:rPr>
              <a:t> </a:t>
            </a:r>
            <a:r>
              <a:rPr lang="fr-FR" sz="1000" dirty="0" smtClean="0">
                <a:latin typeface="Century Gothic" pitchFamily="34" charset="0"/>
              </a:rPr>
              <a:t>(formule 9€30)</a:t>
            </a:r>
          </a:p>
          <a:p>
            <a:pPr marL="0" indent="0" eaLnBrk="1" hangingPunct="1"/>
            <a:r>
              <a:rPr lang="fr-FR" sz="1000" dirty="0" smtClean="0">
                <a:latin typeface="Century Gothic" pitchFamily="34" charset="0"/>
              </a:rPr>
              <a:t>. </a:t>
            </a:r>
            <a:r>
              <a:rPr lang="fr-FR" sz="1000" dirty="0" smtClean="0">
                <a:latin typeface="Century Gothic" pitchFamily="34" charset="0"/>
              </a:rPr>
              <a:t>Rôti de veau                                                     </a:t>
            </a:r>
            <a:r>
              <a:rPr lang="fr-FR" sz="1000" u="sng" dirty="0" smtClean="0">
                <a:latin typeface="Century Gothic" pitchFamily="34" charset="0"/>
              </a:rPr>
              <a:t>Grillade</a:t>
            </a:r>
            <a:r>
              <a:rPr lang="fr-FR" sz="1000" dirty="0">
                <a:latin typeface="Century Gothic" pitchFamily="34" charset="0"/>
              </a:rPr>
              <a:t>: Steak haché + Grillade jour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73088" y="1268413"/>
            <a:ext cx="5761037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 b="1">
                <a:solidFill>
                  <a:schemeClr val="bg1"/>
                </a:solidFill>
                <a:latin typeface="Century Gothic" pitchFamily="34" charset="0"/>
              </a:rPr>
              <a:t>Lundi    		</a:t>
            </a:r>
            <a:endParaRPr lang="fr-FR" sz="10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69913" y="2667000"/>
            <a:ext cx="5764212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fr-FR" sz="1000" dirty="0" smtClean="0">
                <a:latin typeface="Century Gothic" pitchFamily="34" charset="0"/>
              </a:rPr>
              <a:t>Palette à la diable</a:t>
            </a:r>
            <a:r>
              <a:rPr lang="fr-FR" sz="1000" dirty="0" smtClean="0">
                <a:latin typeface="Century Gothic" pitchFamily="34" charset="0"/>
              </a:rPr>
              <a:t> </a:t>
            </a:r>
            <a:r>
              <a:rPr lang="fr-FR" sz="1000" dirty="0" smtClean="0">
                <a:latin typeface="Century Gothic" pitchFamily="34" charset="0"/>
              </a:rPr>
              <a:t>(formule 8</a:t>
            </a:r>
            <a:r>
              <a:rPr lang="fr-FR" sz="1000" dirty="0" smtClean="0">
                <a:latin typeface="Century Gothic" pitchFamily="34" charset="0"/>
              </a:rPr>
              <a:t>€</a:t>
            </a:r>
            <a:r>
              <a:rPr lang="fr-FR" sz="1000" dirty="0" smtClean="0">
                <a:latin typeface="Century Gothic" pitchFamily="34" charset="0"/>
              </a:rPr>
              <a:t>30</a:t>
            </a:r>
            <a:r>
              <a:rPr lang="fr-FR" sz="1000" dirty="0" smtClean="0">
                <a:latin typeface="Century Gothic" pitchFamily="34" charset="0"/>
              </a:rPr>
              <a:t>)</a:t>
            </a:r>
            <a:endParaRPr lang="fr-FR" sz="1000" dirty="0" smtClean="0">
              <a:latin typeface="Century Gothic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z="1000" dirty="0" smtClean="0">
                <a:latin typeface="Century Gothic" pitchFamily="34" charset="0"/>
              </a:rPr>
              <a:t>Filet de limande</a:t>
            </a:r>
            <a:r>
              <a:rPr lang="fr-FR" sz="1000" dirty="0" smtClean="0">
                <a:latin typeface="Century Gothic" pitchFamily="34" charset="0"/>
              </a:rPr>
              <a:t> </a:t>
            </a:r>
            <a:r>
              <a:rPr lang="fr-FR" sz="1000" dirty="0" smtClean="0">
                <a:latin typeface="Century Gothic" pitchFamily="34" charset="0"/>
              </a:rPr>
              <a:t>(formule 9€30)</a:t>
            </a:r>
          </a:p>
          <a:p>
            <a:pPr eaLnBrk="1" hangingPunct="1">
              <a:buFont typeface="Arial" charset="0"/>
              <a:buChar char="•"/>
            </a:pPr>
            <a:r>
              <a:rPr lang="fr-FR" sz="1000" dirty="0" smtClean="0">
                <a:latin typeface="Century Gothic" pitchFamily="34" charset="0"/>
              </a:rPr>
              <a:t>Sauté de bœuf                                              </a:t>
            </a:r>
            <a:r>
              <a:rPr lang="fr-FR" sz="1000" u="sng" dirty="0" smtClean="0">
                <a:latin typeface="Century Gothic" pitchFamily="34" charset="0"/>
              </a:rPr>
              <a:t>Grillade</a:t>
            </a:r>
            <a:r>
              <a:rPr lang="fr-FR" sz="1000" dirty="0">
                <a:latin typeface="Century Gothic" pitchFamily="34" charset="0"/>
              </a:rPr>
              <a:t>: Steak haché + Grillade jour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47688" y="3560763"/>
            <a:ext cx="5746750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fr-FR" sz="1000" dirty="0" smtClean="0">
                <a:latin typeface="Century Gothic" pitchFamily="34" charset="0"/>
              </a:rPr>
              <a:t>Beignets de calamars</a:t>
            </a:r>
            <a:r>
              <a:rPr lang="fr-FR" sz="1000" dirty="0" smtClean="0">
                <a:latin typeface="Century Gothic" pitchFamily="34" charset="0"/>
              </a:rPr>
              <a:t> </a:t>
            </a:r>
            <a:r>
              <a:rPr lang="fr-FR" sz="1000" dirty="0" smtClean="0">
                <a:latin typeface="Century Gothic" pitchFamily="34" charset="0"/>
              </a:rPr>
              <a:t>(formule </a:t>
            </a:r>
            <a:r>
              <a:rPr lang="fr-FR" sz="1000" dirty="0">
                <a:latin typeface="Century Gothic" pitchFamily="34" charset="0"/>
              </a:rPr>
              <a:t>8</a:t>
            </a:r>
            <a:r>
              <a:rPr lang="fr-FR" sz="1000" dirty="0" smtClean="0">
                <a:latin typeface="Century Gothic" pitchFamily="34" charset="0"/>
              </a:rPr>
              <a:t>€</a:t>
            </a:r>
            <a:r>
              <a:rPr lang="fr-FR" sz="1000" dirty="0" smtClean="0">
                <a:latin typeface="Century Gothic" pitchFamily="34" charset="0"/>
              </a:rPr>
              <a:t>30</a:t>
            </a:r>
            <a:r>
              <a:rPr lang="fr-FR" sz="1000" dirty="0" smtClean="0">
                <a:latin typeface="Century Gothic" pitchFamily="34" charset="0"/>
              </a:rPr>
              <a:t>)</a:t>
            </a:r>
            <a:endParaRPr lang="fr-FR" sz="1000" dirty="0">
              <a:latin typeface="Century Gothic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z="1000" dirty="0" smtClean="0">
                <a:latin typeface="Century Gothic" pitchFamily="34" charset="0"/>
              </a:rPr>
              <a:t>Assiette kebab</a:t>
            </a:r>
            <a:r>
              <a:rPr lang="fr-FR" sz="1000" dirty="0" smtClean="0">
                <a:latin typeface="Century Gothic" pitchFamily="34" charset="0"/>
              </a:rPr>
              <a:t> </a:t>
            </a:r>
            <a:r>
              <a:rPr lang="fr-FR" sz="1000" dirty="0" smtClean="0">
                <a:latin typeface="Century Gothic" pitchFamily="34" charset="0"/>
              </a:rPr>
              <a:t>(formule </a:t>
            </a:r>
            <a:r>
              <a:rPr lang="fr-FR" sz="1000" dirty="0">
                <a:latin typeface="Century Gothic" pitchFamily="34" charset="0"/>
              </a:rPr>
              <a:t>9€30)</a:t>
            </a:r>
          </a:p>
          <a:p>
            <a:pPr eaLnBrk="1" hangingPunct="1">
              <a:buFont typeface="Arial" charset="0"/>
              <a:buChar char="•"/>
            </a:pPr>
            <a:r>
              <a:rPr lang="fr-FR" sz="1000" dirty="0" smtClean="0">
                <a:latin typeface="Century Gothic" pitchFamily="34" charset="0"/>
              </a:rPr>
              <a:t>Sauté ce vea</a:t>
            </a:r>
            <a:r>
              <a:rPr lang="fr-FR" sz="1000" dirty="0">
                <a:latin typeface="Century Gothic" pitchFamily="34" charset="0"/>
              </a:rPr>
              <a:t>u</a:t>
            </a:r>
            <a:r>
              <a:rPr lang="fr-FR" sz="1000" dirty="0" smtClean="0">
                <a:latin typeface="Century Gothic" pitchFamily="34" charset="0"/>
              </a:rPr>
              <a:t>                                                </a:t>
            </a:r>
            <a:r>
              <a:rPr lang="fr-FR" sz="1000" u="sng" dirty="0" smtClean="0">
                <a:latin typeface="Century Gothic" pitchFamily="34" charset="0"/>
              </a:rPr>
              <a:t>Grillade</a:t>
            </a:r>
            <a:r>
              <a:rPr lang="fr-FR" sz="1000" dirty="0">
                <a:latin typeface="Century Gothic" pitchFamily="34" charset="0"/>
              </a:rPr>
              <a:t>: Steak haché + Grillade jour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3400" y="5562600"/>
            <a:ext cx="5751513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fr-FR" sz="1000" dirty="0" smtClean="0">
                <a:latin typeface="Century Gothic" pitchFamily="34" charset="0"/>
              </a:rPr>
              <a:t>Parmentier de poisson </a:t>
            </a:r>
            <a:r>
              <a:rPr lang="fr-FR" sz="1000" dirty="0" smtClean="0">
                <a:latin typeface="Century Gothic" pitchFamily="34" charset="0"/>
              </a:rPr>
              <a:t>(formule 8</a:t>
            </a:r>
            <a:r>
              <a:rPr lang="fr-FR" sz="1000" dirty="0" smtClean="0">
                <a:latin typeface="Century Gothic" pitchFamily="34" charset="0"/>
              </a:rPr>
              <a:t>€</a:t>
            </a:r>
            <a:r>
              <a:rPr lang="fr-FR" sz="1000" dirty="0" smtClean="0">
                <a:latin typeface="Century Gothic" pitchFamily="34" charset="0"/>
              </a:rPr>
              <a:t>30</a:t>
            </a:r>
            <a:r>
              <a:rPr lang="fr-FR" sz="1000" dirty="0" smtClean="0">
                <a:latin typeface="Century Gothic" pitchFamily="34" charset="0"/>
              </a:rPr>
              <a:t>)</a:t>
            </a:r>
            <a:endParaRPr lang="fr-FR" sz="1000" dirty="0" smtClean="0">
              <a:latin typeface="Century Gothic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z="1000" dirty="0" smtClean="0">
                <a:latin typeface="Century Gothic" pitchFamily="34" charset="0"/>
              </a:rPr>
              <a:t>Emincé de porc</a:t>
            </a:r>
            <a:r>
              <a:rPr lang="fr-FR" sz="1000" dirty="0" smtClean="0">
                <a:latin typeface="Century Gothic" pitchFamily="34" charset="0"/>
              </a:rPr>
              <a:t> </a:t>
            </a:r>
            <a:r>
              <a:rPr lang="fr-FR" sz="1000" dirty="0" smtClean="0">
                <a:latin typeface="Century Gothic" pitchFamily="34" charset="0"/>
              </a:rPr>
              <a:t>(formule 9€30)</a:t>
            </a:r>
          </a:p>
          <a:p>
            <a:pPr eaLnBrk="1" hangingPunct="1">
              <a:buFont typeface="Arial" charset="0"/>
              <a:buChar char="•"/>
            </a:pPr>
            <a:r>
              <a:rPr lang="fr-FR" sz="1000" dirty="0" smtClean="0">
                <a:latin typeface="Century Gothic" pitchFamily="34" charset="0"/>
              </a:rPr>
              <a:t>Magret</a:t>
            </a:r>
            <a:r>
              <a:rPr lang="fr-FR" sz="1000" dirty="0" smtClean="0">
                <a:latin typeface="Century Gothic" pitchFamily="34" charset="0"/>
              </a:rPr>
              <a:t> </a:t>
            </a:r>
            <a:r>
              <a:rPr lang="fr-FR" sz="1000" dirty="0" smtClean="0">
                <a:latin typeface="Century Gothic" pitchFamily="34" charset="0"/>
              </a:rPr>
              <a:t>de canard     </a:t>
            </a:r>
            <a:r>
              <a:rPr lang="fr-FR" sz="1000" dirty="0" smtClean="0">
                <a:latin typeface="Century Gothic" pitchFamily="34" charset="0"/>
              </a:rPr>
              <a:t>                                   </a:t>
            </a:r>
            <a:r>
              <a:rPr lang="fr-FR" sz="1000" u="sng" dirty="0" smtClean="0">
                <a:latin typeface="Century Gothic" pitchFamily="34" charset="0"/>
              </a:rPr>
              <a:t>Grillade</a:t>
            </a:r>
            <a:r>
              <a:rPr lang="fr-FR" sz="1000" dirty="0">
                <a:latin typeface="Century Gothic" pitchFamily="34" charset="0"/>
              </a:rPr>
              <a:t>: Steak haché + Grillade du jour </a:t>
            </a:r>
            <a:r>
              <a:rPr lang="fr-FR" sz="1000" dirty="0" smtClean="0">
                <a:latin typeface="Century Gothic" pitchFamily="34" charset="0"/>
              </a:rPr>
              <a:t>	</a:t>
            </a:r>
            <a:endParaRPr lang="fr-FR" sz="1000" dirty="0">
              <a:latin typeface="Century Gothic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33400" y="5257800"/>
            <a:ext cx="5761038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 b="1">
                <a:solidFill>
                  <a:schemeClr val="bg1"/>
                </a:solidFill>
                <a:latin typeface="Century Gothic" pitchFamily="34" charset="0"/>
              </a:rPr>
              <a:t>Vendredi      			</a:t>
            </a:r>
            <a:endParaRPr lang="fr-FR" sz="10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47688" y="3255963"/>
            <a:ext cx="5761037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 b="1">
                <a:solidFill>
                  <a:schemeClr val="bg1"/>
                </a:solidFill>
                <a:latin typeface="Century Gothic" pitchFamily="34" charset="0"/>
              </a:rPr>
              <a:t>Mercredi		 </a:t>
            </a:r>
            <a:endParaRPr lang="fr-FR" sz="10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69913" y="2286000"/>
            <a:ext cx="5761037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z="1400" b="1" dirty="0" smtClean="0">
                <a:solidFill>
                  <a:schemeClr val="bg1"/>
                </a:solidFill>
                <a:latin typeface="Century Gothic" pitchFamily="34" charset="0"/>
              </a:rPr>
              <a:t>Mardi: </a:t>
            </a:r>
            <a:endParaRPr lang="fr-FR" sz="100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533400" y="4267200"/>
            <a:ext cx="5791200" cy="3079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 b="1" dirty="0" smtClean="0">
                <a:solidFill>
                  <a:schemeClr val="bg1"/>
                </a:solidFill>
                <a:latin typeface="Century Gothic" pitchFamily="34" charset="0"/>
              </a:rPr>
              <a:t>Jeudi   </a:t>
            </a:r>
            <a:r>
              <a:rPr lang="fr-FR" sz="1400" b="1" dirty="0">
                <a:solidFill>
                  <a:schemeClr val="bg1"/>
                </a:solidFill>
                <a:latin typeface="Century Gothic" pitchFamily="34" charset="0"/>
              </a:rPr>
              <a:t>		</a:t>
            </a:r>
            <a:r>
              <a:rPr lang="fr-FR" sz="1400" b="1" dirty="0">
                <a:solidFill>
                  <a:srgbClr val="FFFF00"/>
                </a:solidFill>
                <a:latin typeface="Century Gothic" pitchFamily="34" charset="0"/>
              </a:rPr>
              <a:t>    </a:t>
            </a:r>
            <a:r>
              <a:rPr lang="fr-FR" sz="1400" b="1" dirty="0">
                <a:solidFill>
                  <a:schemeClr val="bg1"/>
                </a:solidFill>
                <a:latin typeface="Century Gothic" pitchFamily="34" charset="0"/>
              </a:rPr>
              <a:t>		</a:t>
            </a:r>
            <a:endParaRPr lang="fr-FR" sz="1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533400" y="4572000"/>
            <a:ext cx="5751513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fr-FR" sz="1000" dirty="0" smtClean="0">
                <a:latin typeface="Century Gothic" pitchFamily="34" charset="0"/>
              </a:rPr>
              <a:t>Cuisse de poulet(formule </a:t>
            </a:r>
            <a:r>
              <a:rPr lang="fr-FR" sz="1000" dirty="0">
                <a:latin typeface="Century Gothic" pitchFamily="34" charset="0"/>
              </a:rPr>
              <a:t>8</a:t>
            </a:r>
            <a:r>
              <a:rPr lang="fr-FR" sz="1000" dirty="0" smtClean="0">
                <a:latin typeface="Century Gothic" pitchFamily="34" charset="0"/>
              </a:rPr>
              <a:t>€</a:t>
            </a:r>
            <a:r>
              <a:rPr lang="fr-FR" sz="1000" dirty="0" smtClean="0">
                <a:latin typeface="Century Gothic" pitchFamily="34" charset="0"/>
              </a:rPr>
              <a:t>30</a:t>
            </a:r>
            <a:r>
              <a:rPr lang="fr-FR" sz="1000" dirty="0" smtClean="0">
                <a:latin typeface="Century Gothic" pitchFamily="34" charset="0"/>
              </a:rPr>
              <a:t>)</a:t>
            </a:r>
            <a:endParaRPr lang="fr-FR" sz="1000" dirty="0">
              <a:latin typeface="Century Gothic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fr-FR" sz="1000" dirty="0" smtClean="0">
                <a:latin typeface="Century Gothic" pitchFamily="34" charset="0"/>
              </a:rPr>
              <a:t>Tajine d’agneau</a:t>
            </a:r>
            <a:r>
              <a:rPr lang="fr-FR" sz="1000" dirty="0" smtClean="0">
                <a:latin typeface="Century Gothic" pitchFamily="34" charset="0"/>
              </a:rPr>
              <a:t> </a:t>
            </a:r>
            <a:r>
              <a:rPr lang="fr-FR" sz="1000" dirty="0">
                <a:latin typeface="Century Gothic" pitchFamily="34" charset="0"/>
              </a:rPr>
              <a:t>(formule 9€30)</a:t>
            </a:r>
          </a:p>
          <a:p>
            <a:pPr eaLnBrk="1" hangingPunct="1">
              <a:buFont typeface="Arial" charset="0"/>
              <a:buChar char="•"/>
            </a:pPr>
            <a:r>
              <a:rPr lang="fr-FR" sz="1000" dirty="0" smtClean="0">
                <a:latin typeface="Century Gothic" pitchFamily="34" charset="0"/>
              </a:rPr>
              <a:t>Steak de thon</a:t>
            </a:r>
            <a:r>
              <a:rPr lang="fr-FR" sz="1000" dirty="0" smtClean="0">
                <a:latin typeface="Century Gothic" pitchFamily="34" charset="0"/>
              </a:rPr>
              <a:t>                                                 </a:t>
            </a:r>
            <a:r>
              <a:rPr lang="fr-FR" sz="1000" u="sng" dirty="0">
                <a:latin typeface="Century Gothic" pitchFamily="34" charset="0"/>
              </a:rPr>
              <a:t>Grillade</a:t>
            </a:r>
            <a:r>
              <a:rPr lang="fr-FR" sz="1000" dirty="0">
                <a:latin typeface="Century Gothic" pitchFamily="34" charset="0"/>
              </a:rPr>
              <a:t>: Steak haché + Grillade jour </a:t>
            </a:r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0" y="6477000"/>
            <a:ext cx="8915400" cy="366713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>
                <a:solidFill>
                  <a:srgbClr val="333333"/>
                </a:solidFill>
              </a:rPr>
              <a:t>Toute l’équipe vous souhaite un bon appétit </a:t>
            </a:r>
          </a:p>
        </p:txBody>
      </p:sp>
      <p:pic>
        <p:nvPicPr>
          <p:cNvPr id="2063" name="Picture 18" descr="2007-08 le 13 Grat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143000"/>
            <a:ext cx="1981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9" descr="papillotte saum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343400"/>
            <a:ext cx="1981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0" descr="20060916N_036_500_carot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743200"/>
            <a:ext cx="1981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862638"/>
            <a:ext cx="2209800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175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CAFTH889</dc:creator>
  <cp:lastModifiedBy>Olivier MINASSO</cp:lastModifiedBy>
  <cp:revision>370</cp:revision>
  <cp:lastPrinted>2019-12-27T08:19:27Z</cp:lastPrinted>
  <dcterms:created xsi:type="dcterms:W3CDTF">1601-01-01T00:00:00Z</dcterms:created>
  <dcterms:modified xsi:type="dcterms:W3CDTF">2020-01-24T12:38:14Z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